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3" imgW="8315259" imgH="4772156" progId="Excel.Sheet.12">
                  <p:embed/>
                </p:oleObj>
              </mc:Choice>
              <mc:Fallback>
                <p:oleObj name="Worksheet" r:id="rId3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Worksheet" r:id="rId3" imgW="8972685" imgH="5915025" progId="Excel.Sheet.12">
                  <p:embed/>
                </p:oleObj>
              </mc:Choice>
              <mc:Fallback>
                <p:oleObj name="Worksheet" r:id="rId3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Worksheet" r:id="rId3" imgW="9639319" imgH="3248111" progId="Excel.Sheet.12">
                  <p:embed/>
                </p:oleObj>
              </mc:Choice>
              <mc:Fallback>
                <p:oleObj name="Worksheet" r:id="rId3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Worksheet" r:id="rId3" imgW="9077302" imgH="4391010" progId="Excel.Sheet.12">
                  <p:embed/>
                </p:oleObj>
              </mc:Choice>
              <mc:Fallback>
                <p:oleObj name="Worksheet" r:id="rId3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309058"/>
              </p:ext>
            </p:extLst>
          </p:nvPr>
        </p:nvGraphicFramePr>
        <p:xfrm>
          <a:off x="-1116632" y="908720"/>
          <a:ext cx="11442075" cy="5005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Worksheet" r:id="rId3" imgW="10906151" imgH="4772156" progId="Excel.Sheet.12">
                  <p:embed/>
                </p:oleObj>
              </mc:Choice>
              <mc:Fallback>
                <p:oleObj name="Worksheet" r:id="rId3" imgW="10906151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16632" y="908720"/>
                        <a:ext cx="11442075" cy="5005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311</Words>
  <Application>Microsoft Office PowerPoint</Application>
  <PresentationFormat>Presentación en pantalla (4:3)</PresentationFormat>
  <Paragraphs>190</Paragraphs>
  <Slides>64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64</vt:i4>
      </vt:variant>
    </vt:vector>
  </HeadingPairs>
  <TitlesOfParts>
    <vt:vector size="67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86</cp:revision>
  <dcterms:created xsi:type="dcterms:W3CDTF">2017-07-26T08:01:18Z</dcterms:created>
  <dcterms:modified xsi:type="dcterms:W3CDTF">2017-08-07T19:14:57Z</dcterms:modified>
</cp:coreProperties>
</file>